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diagrams/drawing3.xml" ContentType="application/vnd.ms-office.drawingml.diagramDrawing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3.xml" ContentType="application/vnd.openxmlformats-officedocument.presentationml.slideLayout+xml"/>
  <Override PartName="/ppt/diagrams/quickStyle2.xml" ContentType="application/vnd.openxmlformats-officedocument.drawingml.diagramStyle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ECD88A-752C-42CF-9C81-4DEE9FF16C85}" type="doc">
      <dgm:prSet loTypeId="urn:microsoft.com/office/officeart/2005/8/layout/cycle3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BC5633-9B0F-487F-98BF-4616ECA648B6}">
      <dgm:prSet phldrT="[Text]"/>
      <dgm:spPr/>
      <dgm:t>
        <a:bodyPr/>
        <a:lstStyle/>
        <a:p>
          <a:r>
            <a:rPr lang="en-US" dirty="0" smtClean="0">
              <a:latin typeface="Book Antiqua" pitchFamily="18" charset="0"/>
            </a:rPr>
            <a:t>What to Produce?</a:t>
          </a:r>
          <a:endParaRPr lang="en-US" dirty="0">
            <a:latin typeface="Book Antiqua" pitchFamily="18" charset="0"/>
          </a:endParaRPr>
        </a:p>
      </dgm:t>
    </dgm:pt>
    <dgm:pt modelId="{3675FE67-9641-4F7E-90A9-C75D48E2E5BB}" type="parTrans" cxnId="{0B80340D-DF01-4E44-AEE2-90B2063609DB}">
      <dgm:prSet/>
      <dgm:spPr/>
      <dgm:t>
        <a:bodyPr/>
        <a:lstStyle/>
        <a:p>
          <a:endParaRPr lang="en-US"/>
        </a:p>
      </dgm:t>
    </dgm:pt>
    <dgm:pt modelId="{9E3DF155-074B-4AA3-88A4-9F423E2F1088}" type="sibTrans" cxnId="{0B80340D-DF01-4E44-AEE2-90B2063609DB}">
      <dgm:prSet/>
      <dgm:spPr/>
      <dgm:t>
        <a:bodyPr/>
        <a:lstStyle/>
        <a:p>
          <a:endParaRPr lang="en-US"/>
        </a:p>
      </dgm:t>
    </dgm:pt>
    <dgm:pt modelId="{14B394BB-7ED8-40D8-9840-40F47B03888F}">
      <dgm:prSet phldrT="[Text]"/>
      <dgm:spPr/>
      <dgm:t>
        <a:bodyPr/>
        <a:lstStyle/>
        <a:p>
          <a:r>
            <a:rPr lang="en-US" dirty="0" smtClean="0">
              <a:latin typeface="Book Antiqua" pitchFamily="18" charset="0"/>
            </a:rPr>
            <a:t>For Whom to Produce?</a:t>
          </a:r>
          <a:endParaRPr lang="en-US" dirty="0">
            <a:latin typeface="Book Antiqua" pitchFamily="18" charset="0"/>
          </a:endParaRPr>
        </a:p>
      </dgm:t>
    </dgm:pt>
    <dgm:pt modelId="{8A2ACA73-078D-478D-8177-961F551B2E09}" type="parTrans" cxnId="{17676D01-11ED-430C-8A1C-91BBCE21166C}">
      <dgm:prSet/>
      <dgm:spPr/>
      <dgm:t>
        <a:bodyPr/>
        <a:lstStyle/>
        <a:p>
          <a:endParaRPr lang="en-US"/>
        </a:p>
      </dgm:t>
    </dgm:pt>
    <dgm:pt modelId="{D12F1CF0-6A16-464D-8D85-1C4418C9D9E6}" type="sibTrans" cxnId="{17676D01-11ED-430C-8A1C-91BBCE21166C}">
      <dgm:prSet/>
      <dgm:spPr/>
      <dgm:t>
        <a:bodyPr/>
        <a:lstStyle/>
        <a:p>
          <a:endParaRPr lang="en-US"/>
        </a:p>
      </dgm:t>
    </dgm:pt>
    <dgm:pt modelId="{18D97ED2-0216-40F9-ABAD-FBDA8BFBBDF6}">
      <dgm:prSet phldrT="[Text]"/>
      <dgm:spPr/>
      <dgm:t>
        <a:bodyPr/>
        <a:lstStyle/>
        <a:p>
          <a:r>
            <a:rPr lang="en-US" dirty="0" smtClean="0">
              <a:latin typeface="Book Antiqua" pitchFamily="18" charset="0"/>
            </a:rPr>
            <a:t>How to Produce?</a:t>
          </a:r>
          <a:endParaRPr lang="en-US" dirty="0">
            <a:latin typeface="Book Antiqua" pitchFamily="18" charset="0"/>
          </a:endParaRPr>
        </a:p>
      </dgm:t>
    </dgm:pt>
    <dgm:pt modelId="{A40AB8D8-275B-478A-B6C1-E85C3DCA2CB1}" type="parTrans" cxnId="{43892823-471D-4B24-8FA6-FFD5F004B06A}">
      <dgm:prSet/>
      <dgm:spPr/>
      <dgm:t>
        <a:bodyPr/>
        <a:lstStyle/>
        <a:p>
          <a:endParaRPr lang="en-US"/>
        </a:p>
      </dgm:t>
    </dgm:pt>
    <dgm:pt modelId="{80826175-447F-4334-97CF-CD9B9E38D94F}" type="sibTrans" cxnId="{43892823-471D-4B24-8FA6-FFD5F004B06A}">
      <dgm:prSet/>
      <dgm:spPr/>
      <dgm:t>
        <a:bodyPr/>
        <a:lstStyle/>
        <a:p>
          <a:endParaRPr lang="en-US"/>
        </a:p>
      </dgm:t>
    </dgm:pt>
    <dgm:pt modelId="{FD67DF6F-51A1-4A4B-8BA3-3B029D4CCE47}" type="pres">
      <dgm:prSet presAssocID="{28ECD88A-752C-42CF-9C81-4DEE9FF16C8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5357C1-6D22-485A-8EB2-CA56469B7406}" type="pres">
      <dgm:prSet presAssocID="{28ECD88A-752C-42CF-9C81-4DEE9FF16C85}" presName="cycle" presStyleCnt="0"/>
      <dgm:spPr/>
    </dgm:pt>
    <dgm:pt modelId="{75A5AC88-A9A1-4614-8AD5-4D31D222EE26}" type="pres">
      <dgm:prSet presAssocID="{10BC5633-9B0F-487F-98BF-4616ECA648B6}" presName="nodeFirstNode" presStyleLbl="node1" presStyleIdx="0" presStyleCnt="3" custRadScaleRad="86190" custRadScaleInc="-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D9651-577C-45D7-9800-6E7CA8FBAC2C}" type="pres">
      <dgm:prSet presAssocID="{9E3DF155-074B-4AA3-88A4-9F423E2F1088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8365C931-7389-48FB-96FD-17B39876F28B}" type="pres">
      <dgm:prSet presAssocID="{14B394BB-7ED8-40D8-9840-40F47B03888F}" presName="nodeFollowingNodes" presStyleLbl="node1" presStyleIdx="1" presStyleCnt="3" custRadScaleRad="100990" custRadScaleInc="-287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8B6058-E27F-446F-AD27-4D4AD6F3A52D}" type="pres">
      <dgm:prSet presAssocID="{18D97ED2-0216-40F9-ABAD-FBDA8BFBBDF6}" presName="nodeFollowingNodes" presStyleLbl="node1" presStyleIdx="2" presStyleCnt="3" custRadScaleRad="102105" custRadScaleInc="287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892823-471D-4B24-8FA6-FFD5F004B06A}" srcId="{28ECD88A-752C-42CF-9C81-4DEE9FF16C85}" destId="{18D97ED2-0216-40F9-ABAD-FBDA8BFBBDF6}" srcOrd="2" destOrd="0" parTransId="{A40AB8D8-275B-478A-B6C1-E85C3DCA2CB1}" sibTransId="{80826175-447F-4334-97CF-CD9B9E38D94F}"/>
    <dgm:cxn modelId="{280EA13D-F169-4BA6-B8A6-C13E19ED729D}" type="presOf" srcId="{10BC5633-9B0F-487F-98BF-4616ECA648B6}" destId="{75A5AC88-A9A1-4614-8AD5-4D31D222EE26}" srcOrd="0" destOrd="0" presId="urn:microsoft.com/office/officeart/2005/8/layout/cycle3"/>
    <dgm:cxn modelId="{0B80340D-DF01-4E44-AEE2-90B2063609DB}" srcId="{28ECD88A-752C-42CF-9C81-4DEE9FF16C85}" destId="{10BC5633-9B0F-487F-98BF-4616ECA648B6}" srcOrd="0" destOrd="0" parTransId="{3675FE67-9641-4F7E-90A9-C75D48E2E5BB}" sibTransId="{9E3DF155-074B-4AA3-88A4-9F423E2F1088}"/>
    <dgm:cxn modelId="{2767B94C-74BC-4195-A076-B29AEB0CF4B6}" type="presOf" srcId="{28ECD88A-752C-42CF-9C81-4DEE9FF16C85}" destId="{FD67DF6F-51A1-4A4B-8BA3-3B029D4CCE47}" srcOrd="0" destOrd="0" presId="urn:microsoft.com/office/officeart/2005/8/layout/cycle3"/>
    <dgm:cxn modelId="{17676D01-11ED-430C-8A1C-91BBCE21166C}" srcId="{28ECD88A-752C-42CF-9C81-4DEE9FF16C85}" destId="{14B394BB-7ED8-40D8-9840-40F47B03888F}" srcOrd="1" destOrd="0" parTransId="{8A2ACA73-078D-478D-8177-961F551B2E09}" sibTransId="{D12F1CF0-6A16-464D-8D85-1C4418C9D9E6}"/>
    <dgm:cxn modelId="{3DAF9958-673A-4BAA-BB3C-3D59A8D12386}" type="presOf" srcId="{18D97ED2-0216-40F9-ABAD-FBDA8BFBBDF6}" destId="{EE8B6058-E27F-446F-AD27-4D4AD6F3A52D}" srcOrd="0" destOrd="0" presId="urn:microsoft.com/office/officeart/2005/8/layout/cycle3"/>
    <dgm:cxn modelId="{52CAB7B2-42EE-4857-BFF6-F1FC5F61BFAD}" type="presOf" srcId="{9E3DF155-074B-4AA3-88A4-9F423E2F1088}" destId="{00BD9651-577C-45D7-9800-6E7CA8FBAC2C}" srcOrd="0" destOrd="0" presId="urn:microsoft.com/office/officeart/2005/8/layout/cycle3"/>
    <dgm:cxn modelId="{B3AB74E0-DCFE-4A85-9BE8-FB1502ADFDB4}" type="presOf" srcId="{14B394BB-7ED8-40D8-9840-40F47B03888F}" destId="{8365C931-7389-48FB-96FD-17B39876F28B}" srcOrd="0" destOrd="0" presId="urn:microsoft.com/office/officeart/2005/8/layout/cycle3"/>
    <dgm:cxn modelId="{04D20372-582E-4548-B7B0-C38E58AA3311}" type="presParOf" srcId="{FD67DF6F-51A1-4A4B-8BA3-3B029D4CCE47}" destId="{405357C1-6D22-485A-8EB2-CA56469B7406}" srcOrd="0" destOrd="0" presId="urn:microsoft.com/office/officeart/2005/8/layout/cycle3"/>
    <dgm:cxn modelId="{A628033A-FAA6-48B8-8652-AA3A3F927853}" type="presParOf" srcId="{405357C1-6D22-485A-8EB2-CA56469B7406}" destId="{75A5AC88-A9A1-4614-8AD5-4D31D222EE26}" srcOrd="0" destOrd="0" presId="urn:microsoft.com/office/officeart/2005/8/layout/cycle3"/>
    <dgm:cxn modelId="{64DE395B-4642-47C2-99B5-15B2B1407F04}" type="presParOf" srcId="{405357C1-6D22-485A-8EB2-CA56469B7406}" destId="{00BD9651-577C-45D7-9800-6E7CA8FBAC2C}" srcOrd="1" destOrd="0" presId="urn:microsoft.com/office/officeart/2005/8/layout/cycle3"/>
    <dgm:cxn modelId="{D056D763-2493-4115-BBC2-D690C058DA4F}" type="presParOf" srcId="{405357C1-6D22-485A-8EB2-CA56469B7406}" destId="{8365C931-7389-48FB-96FD-17B39876F28B}" srcOrd="2" destOrd="0" presId="urn:microsoft.com/office/officeart/2005/8/layout/cycle3"/>
    <dgm:cxn modelId="{DABD3951-6502-4A67-8114-B056A94D5304}" type="presParOf" srcId="{405357C1-6D22-485A-8EB2-CA56469B7406}" destId="{EE8B6058-E27F-446F-AD27-4D4AD6F3A52D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06C2BB-C788-4C48-948F-6D0BD28A4C0B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DDFAAF-F2D0-4B84-A849-396C3410F255}">
      <dgm:prSet phldrT="[Text]" custT="1"/>
      <dgm:spPr/>
      <dgm:t>
        <a:bodyPr/>
        <a:lstStyle/>
        <a:p>
          <a:r>
            <a:rPr lang="en-US" sz="2400" b="1" dirty="0" smtClean="0">
              <a:latin typeface="Book Antiqua" pitchFamily="18" charset="0"/>
            </a:rPr>
            <a:t>Custom-Based Economy</a:t>
          </a:r>
          <a:endParaRPr lang="en-US" sz="2400" b="1" dirty="0">
            <a:latin typeface="Book Antiqua" pitchFamily="18" charset="0"/>
          </a:endParaRPr>
        </a:p>
      </dgm:t>
    </dgm:pt>
    <dgm:pt modelId="{4726F46B-D51A-4B6F-9599-21E03C80F751}" type="parTrans" cxnId="{D8497B03-7005-4223-819F-BF4CFC8EC4CE}">
      <dgm:prSet/>
      <dgm:spPr/>
      <dgm:t>
        <a:bodyPr/>
        <a:lstStyle/>
        <a:p>
          <a:endParaRPr lang="en-US"/>
        </a:p>
      </dgm:t>
    </dgm:pt>
    <dgm:pt modelId="{660B1C47-B545-4BB4-B9AC-23E3AD3DCF64}" type="sibTrans" cxnId="{D8497B03-7005-4223-819F-BF4CFC8EC4CE}">
      <dgm:prSet/>
      <dgm:spPr/>
      <dgm:t>
        <a:bodyPr/>
        <a:lstStyle/>
        <a:p>
          <a:endParaRPr lang="en-US"/>
        </a:p>
      </dgm:t>
    </dgm:pt>
    <dgm:pt modelId="{9FD11DD2-4781-49AB-BD59-7C0A55409009}">
      <dgm:prSet phldrT="[Text]"/>
      <dgm:spPr/>
      <dgm:t>
        <a:bodyPr/>
        <a:lstStyle/>
        <a:p>
          <a:r>
            <a:rPr lang="en-US" b="1" dirty="0" smtClean="0">
              <a:latin typeface="Book Antiqua" pitchFamily="18" charset="0"/>
            </a:rPr>
            <a:t>Goods are produced how they have always been produced </a:t>
          </a:r>
          <a:endParaRPr lang="en-US" b="1" dirty="0">
            <a:latin typeface="Book Antiqua" pitchFamily="18" charset="0"/>
          </a:endParaRPr>
        </a:p>
      </dgm:t>
    </dgm:pt>
    <dgm:pt modelId="{872563B3-A6AD-418F-AA98-FE884F604771}" type="parTrans" cxnId="{85F8F65B-39C3-4463-B949-D23AD8D1B19D}">
      <dgm:prSet/>
      <dgm:spPr/>
      <dgm:t>
        <a:bodyPr/>
        <a:lstStyle/>
        <a:p>
          <a:endParaRPr lang="en-US"/>
        </a:p>
      </dgm:t>
    </dgm:pt>
    <dgm:pt modelId="{A9B68208-533C-4D11-84CF-63C752D4A51E}" type="sibTrans" cxnId="{85F8F65B-39C3-4463-B949-D23AD8D1B19D}">
      <dgm:prSet/>
      <dgm:spPr/>
      <dgm:t>
        <a:bodyPr/>
        <a:lstStyle/>
        <a:p>
          <a:endParaRPr lang="en-US"/>
        </a:p>
      </dgm:t>
    </dgm:pt>
    <dgm:pt modelId="{E61D2774-7ED2-4C3F-AF09-AC1939C6E206}">
      <dgm:prSet phldrT="[Text]"/>
      <dgm:spPr/>
      <dgm:t>
        <a:bodyPr/>
        <a:lstStyle/>
        <a:p>
          <a:r>
            <a:rPr lang="en-US" b="1" dirty="0" smtClean="0">
              <a:latin typeface="Book Antiqua" pitchFamily="18" charset="0"/>
            </a:rPr>
            <a:t>Traditions control the economic questions</a:t>
          </a:r>
          <a:endParaRPr lang="en-US" b="1" dirty="0">
            <a:latin typeface="Book Antiqua" pitchFamily="18" charset="0"/>
          </a:endParaRPr>
        </a:p>
      </dgm:t>
    </dgm:pt>
    <dgm:pt modelId="{B348F1D8-7D13-4F53-BDD1-16B6D57ACA29}" type="parTrans" cxnId="{34AF9FB4-6409-4EA0-A4C2-CD5A9482AE63}">
      <dgm:prSet/>
      <dgm:spPr/>
      <dgm:t>
        <a:bodyPr/>
        <a:lstStyle/>
        <a:p>
          <a:endParaRPr lang="en-US"/>
        </a:p>
      </dgm:t>
    </dgm:pt>
    <dgm:pt modelId="{FD4A6673-0D2E-4F3A-8E5D-9DB2EB12ECB2}" type="sibTrans" cxnId="{34AF9FB4-6409-4EA0-A4C2-CD5A9482AE63}">
      <dgm:prSet/>
      <dgm:spPr/>
      <dgm:t>
        <a:bodyPr/>
        <a:lstStyle/>
        <a:p>
          <a:endParaRPr lang="en-US"/>
        </a:p>
      </dgm:t>
    </dgm:pt>
    <dgm:pt modelId="{5562C9A8-2FAC-4D30-95EA-02CA7706E1D3}">
      <dgm:prSet phldrT="[Text]" custT="1"/>
      <dgm:spPr/>
      <dgm:t>
        <a:bodyPr/>
        <a:lstStyle/>
        <a:p>
          <a:r>
            <a:rPr lang="en-US" sz="2400" b="1" dirty="0" smtClean="0">
              <a:latin typeface="Book Antiqua" pitchFamily="18" charset="0"/>
            </a:rPr>
            <a:t>Directed Economy</a:t>
          </a:r>
          <a:endParaRPr lang="en-US" sz="2400" b="1" dirty="0">
            <a:latin typeface="Book Antiqua" pitchFamily="18" charset="0"/>
          </a:endParaRPr>
        </a:p>
      </dgm:t>
    </dgm:pt>
    <dgm:pt modelId="{68E7823E-3566-4FF0-A795-91A1C987767B}" type="parTrans" cxnId="{9906CD50-4EB5-4F77-BA48-CEE871375FB9}">
      <dgm:prSet/>
      <dgm:spPr/>
      <dgm:t>
        <a:bodyPr/>
        <a:lstStyle/>
        <a:p>
          <a:endParaRPr lang="en-US"/>
        </a:p>
      </dgm:t>
    </dgm:pt>
    <dgm:pt modelId="{674A6D16-A8D6-41F4-8908-BA3BA417E15A}" type="sibTrans" cxnId="{9906CD50-4EB5-4F77-BA48-CEE871375FB9}">
      <dgm:prSet/>
      <dgm:spPr/>
      <dgm:t>
        <a:bodyPr/>
        <a:lstStyle/>
        <a:p>
          <a:endParaRPr lang="en-US"/>
        </a:p>
      </dgm:t>
    </dgm:pt>
    <dgm:pt modelId="{65D459AE-DF0F-4883-AFB0-0E5911979EC1}">
      <dgm:prSet phldrT="[Text]"/>
      <dgm:spPr/>
      <dgm:t>
        <a:bodyPr/>
        <a:lstStyle/>
        <a:p>
          <a:r>
            <a:rPr lang="en-US" b="1" dirty="0" smtClean="0">
              <a:latin typeface="Book Antiqua" pitchFamily="18" charset="0"/>
            </a:rPr>
            <a:t>All goods and services are owned and controlled by the government</a:t>
          </a:r>
          <a:endParaRPr lang="en-US" b="1" dirty="0">
            <a:latin typeface="Book Antiqua" pitchFamily="18" charset="0"/>
          </a:endParaRPr>
        </a:p>
      </dgm:t>
    </dgm:pt>
    <dgm:pt modelId="{6938C5AE-A940-4A70-BEA3-B4AF5991D803}" type="parTrans" cxnId="{2137A525-C532-44BA-BE2F-A0327802BB7A}">
      <dgm:prSet/>
      <dgm:spPr/>
      <dgm:t>
        <a:bodyPr/>
        <a:lstStyle/>
        <a:p>
          <a:endParaRPr lang="en-US"/>
        </a:p>
      </dgm:t>
    </dgm:pt>
    <dgm:pt modelId="{6E2125F7-6218-46D0-92C1-357BF9B9B8F8}" type="sibTrans" cxnId="{2137A525-C532-44BA-BE2F-A0327802BB7A}">
      <dgm:prSet/>
      <dgm:spPr/>
      <dgm:t>
        <a:bodyPr/>
        <a:lstStyle/>
        <a:p>
          <a:endParaRPr lang="en-US"/>
        </a:p>
      </dgm:t>
    </dgm:pt>
    <dgm:pt modelId="{C1E321A1-2565-4AFC-B974-0743EB5DE01A}">
      <dgm:prSet phldrT="[Text]" custT="1"/>
      <dgm:spPr/>
      <dgm:t>
        <a:bodyPr/>
        <a:lstStyle/>
        <a:p>
          <a:r>
            <a:rPr lang="en-US" sz="2400" b="1" dirty="0" smtClean="0">
              <a:latin typeface="Book Antiqua" pitchFamily="18" charset="0"/>
            </a:rPr>
            <a:t>Market Economy</a:t>
          </a:r>
          <a:endParaRPr lang="en-US" sz="2400" b="1" dirty="0">
            <a:latin typeface="Book Antiqua" pitchFamily="18" charset="0"/>
          </a:endParaRPr>
        </a:p>
      </dgm:t>
    </dgm:pt>
    <dgm:pt modelId="{6A2A4718-9C10-4F63-8987-21B71C87879B}" type="parTrans" cxnId="{D19BB64A-587F-4D97-BAC0-77F133A46F29}">
      <dgm:prSet/>
      <dgm:spPr/>
      <dgm:t>
        <a:bodyPr/>
        <a:lstStyle/>
        <a:p>
          <a:endParaRPr lang="en-US"/>
        </a:p>
      </dgm:t>
    </dgm:pt>
    <dgm:pt modelId="{180E684A-278D-454C-833C-D74EA87DF250}" type="sibTrans" cxnId="{D19BB64A-587F-4D97-BAC0-77F133A46F29}">
      <dgm:prSet/>
      <dgm:spPr/>
      <dgm:t>
        <a:bodyPr/>
        <a:lstStyle/>
        <a:p>
          <a:endParaRPr lang="en-US"/>
        </a:p>
      </dgm:t>
    </dgm:pt>
    <dgm:pt modelId="{47C699E1-2E68-46A0-A9BE-E7172FBCB89E}">
      <dgm:prSet phldrT="[Text]"/>
      <dgm:spPr/>
      <dgm:t>
        <a:bodyPr/>
        <a:lstStyle/>
        <a:p>
          <a:r>
            <a:rPr lang="en-US" b="1" dirty="0" smtClean="0">
              <a:latin typeface="Book Antiqua" pitchFamily="18" charset="0"/>
            </a:rPr>
            <a:t>Individuals and businesses are free to make their own decisions regarding the economic questions.</a:t>
          </a:r>
          <a:endParaRPr lang="en-US" b="1" dirty="0">
            <a:latin typeface="Book Antiqua" pitchFamily="18" charset="0"/>
          </a:endParaRPr>
        </a:p>
      </dgm:t>
    </dgm:pt>
    <dgm:pt modelId="{10781B53-FCA6-42E4-97EA-BE7AB03D9776}" type="parTrans" cxnId="{73EC2B49-0CF7-46C3-8C11-BB3E387FB5C5}">
      <dgm:prSet/>
      <dgm:spPr/>
      <dgm:t>
        <a:bodyPr/>
        <a:lstStyle/>
        <a:p>
          <a:endParaRPr lang="en-US"/>
        </a:p>
      </dgm:t>
    </dgm:pt>
    <dgm:pt modelId="{82FDEC1E-FDAD-433B-9B3F-4F8BBE529B23}" type="sibTrans" cxnId="{73EC2B49-0CF7-46C3-8C11-BB3E387FB5C5}">
      <dgm:prSet/>
      <dgm:spPr/>
      <dgm:t>
        <a:bodyPr/>
        <a:lstStyle/>
        <a:p>
          <a:endParaRPr lang="en-US"/>
        </a:p>
      </dgm:t>
    </dgm:pt>
    <dgm:pt modelId="{6DB66496-356D-4537-B484-39C2EBB8F6AC}">
      <dgm:prSet phldrT="[Text]"/>
      <dgm:spPr/>
      <dgm:t>
        <a:bodyPr/>
        <a:lstStyle/>
        <a:p>
          <a:r>
            <a:rPr lang="en-US" b="1" dirty="0" smtClean="0">
              <a:latin typeface="Book Antiqua" pitchFamily="18" charset="0"/>
            </a:rPr>
            <a:t>The people have little say regarding the economic questions</a:t>
          </a:r>
          <a:endParaRPr lang="en-US" b="1" dirty="0">
            <a:latin typeface="Book Antiqua" pitchFamily="18" charset="0"/>
          </a:endParaRPr>
        </a:p>
      </dgm:t>
    </dgm:pt>
    <dgm:pt modelId="{F1EEDF5B-EE0C-44A1-BFDE-313F0C7C07D5}" type="parTrans" cxnId="{5E4E3604-8EF4-44FF-BCAB-2C25151F2B55}">
      <dgm:prSet/>
      <dgm:spPr/>
      <dgm:t>
        <a:bodyPr/>
        <a:lstStyle/>
        <a:p>
          <a:endParaRPr lang="en-US"/>
        </a:p>
      </dgm:t>
    </dgm:pt>
    <dgm:pt modelId="{E571E5D4-B60E-4511-916B-608203BAE72C}" type="sibTrans" cxnId="{5E4E3604-8EF4-44FF-BCAB-2C25151F2B55}">
      <dgm:prSet/>
      <dgm:spPr/>
      <dgm:t>
        <a:bodyPr/>
        <a:lstStyle/>
        <a:p>
          <a:endParaRPr lang="en-US"/>
        </a:p>
      </dgm:t>
    </dgm:pt>
    <dgm:pt modelId="{D1957C43-FCFB-44F4-B5B1-F273A7EF57BB}">
      <dgm:prSet phldrT="[Text]"/>
      <dgm:spPr/>
      <dgm:t>
        <a:bodyPr/>
        <a:lstStyle/>
        <a:p>
          <a:r>
            <a:rPr lang="en-US" b="1" dirty="0" smtClean="0">
              <a:latin typeface="Book Antiqua" pitchFamily="18" charset="0"/>
            </a:rPr>
            <a:t>The people control the answers to the economic questions</a:t>
          </a:r>
          <a:endParaRPr lang="en-US" b="1" dirty="0">
            <a:latin typeface="Book Antiqua" pitchFamily="18" charset="0"/>
          </a:endParaRPr>
        </a:p>
      </dgm:t>
    </dgm:pt>
    <dgm:pt modelId="{8D4EDAD1-FCEE-494A-8D4C-6EADF820A711}" type="parTrans" cxnId="{7A5BBA9D-AFA2-47E3-A202-ED37C6672D97}">
      <dgm:prSet/>
      <dgm:spPr/>
      <dgm:t>
        <a:bodyPr/>
        <a:lstStyle/>
        <a:p>
          <a:endParaRPr lang="en-US"/>
        </a:p>
      </dgm:t>
    </dgm:pt>
    <dgm:pt modelId="{31B9D9E7-B0C3-4009-92DE-C678BF4881BE}" type="sibTrans" cxnId="{7A5BBA9D-AFA2-47E3-A202-ED37C6672D97}">
      <dgm:prSet/>
      <dgm:spPr/>
      <dgm:t>
        <a:bodyPr/>
        <a:lstStyle/>
        <a:p>
          <a:endParaRPr lang="en-US"/>
        </a:p>
      </dgm:t>
    </dgm:pt>
    <dgm:pt modelId="{9A51078C-E057-48CD-A4B1-3DEBA7B74556}" type="pres">
      <dgm:prSet presAssocID="{D706C2BB-C788-4C48-948F-6D0BD28A4C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0E04C6-878F-4D9D-B0B0-35D29EC56614}" type="pres">
      <dgm:prSet presAssocID="{C1DDFAAF-F2D0-4B84-A849-396C3410F255}" presName="composite" presStyleCnt="0"/>
      <dgm:spPr/>
    </dgm:pt>
    <dgm:pt modelId="{99A62D4C-E292-431E-BA91-FF082A5DE305}" type="pres">
      <dgm:prSet presAssocID="{C1DDFAAF-F2D0-4B84-A849-396C3410F255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557928-9122-4149-A5FB-53EADF68EA8C}" type="pres">
      <dgm:prSet presAssocID="{C1DDFAAF-F2D0-4B84-A849-396C3410F255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4697D-AD52-4EF2-892C-EF5AE0F08D64}" type="pres">
      <dgm:prSet presAssocID="{660B1C47-B545-4BB4-B9AC-23E3AD3DCF64}" presName="space" presStyleCnt="0"/>
      <dgm:spPr/>
    </dgm:pt>
    <dgm:pt modelId="{C1E6D47F-3F59-49BD-9935-86014218A56E}" type="pres">
      <dgm:prSet presAssocID="{5562C9A8-2FAC-4D30-95EA-02CA7706E1D3}" presName="composite" presStyleCnt="0"/>
      <dgm:spPr/>
    </dgm:pt>
    <dgm:pt modelId="{990AD6ED-ACCE-48AC-91C8-D142A06E3774}" type="pres">
      <dgm:prSet presAssocID="{5562C9A8-2FAC-4D30-95EA-02CA7706E1D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9E7AEC-3F94-481B-84F4-EBA09E9E32FB}" type="pres">
      <dgm:prSet presAssocID="{5562C9A8-2FAC-4D30-95EA-02CA7706E1D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06BF9B-6559-4B1D-9327-8D97A4A14D6A}" type="pres">
      <dgm:prSet presAssocID="{674A6D16-A8D6-41F4-8908-BA3BA417E15A}" presName="space" presStyleCnt="0"/>
      <dgm:spPr/>
    </dgm:pt>
    <dgm:pt modelId="{45C385F0-83BC-4297-9B9D-50530C4FAC2C}" type="pres">
      <dgm:prSet presAssocID="{C1E321A1-2565-4AFC-B974-0743EB5DE01A}" presName="composite" presStyleCnt="0"/>
      <dgm:spPr/>
    </dgm:pt>
    <dgm:pt modelId="{0956F7A4-D376-4599-B633-AFAFEF3251E0}" type="pres">
      <dgm:prSet presAssocID="{C1E321A1-2565-4AFC-B974-0743EB5DE01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E871BE-FF3E-4766-8D6F-D30B787DCAC7}" type="pres">
      <dgm:prSet presAssocID="{C1E321A1-2565-4AFC-B974-0743EB5DE01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F8F65B-39C3-4463-B949-D23AD8D1B19D}" srcId="{C1DDFAAF-F2D0-4B84-A849-396C3410F255}" destId="{9FD11DD2-4781-49AB-BD59-7C0A55409009}" srcOrd="0" destOrd="0" parTransId="{872563B3-A6AD-418F-AA98-FE884F604771}" sibTransId="{A9B68208-533C-4D11-84CF-63C752D4A51E}"/>
    <dgm:cxn modelId="{2137A525-C532-44BA-BE2F-A0327802BB7A}" srcId="{5562C9A8-2FAC-4D30-95EA-02CA7706E1D3}" destId="{65D459AE-DF0F-4883-AFB0-0E5911979EC1}" srcOrd="0" destOrd="0" parTransId="{6938C5AE-A940-4A70-BEA3-B4AF5991D803}" sibTransId="{6E2125F7-6218-46D0-92C1-357BF9B9B8F8}"/>
    <dgm:cxn modelId="{5E4E3604-8EF4-44FF-BCAB-2C25151F2B55}" srcId="{5562C9A8-2FAC-4D30-95EA-02CA7706E1D3}" destId="{6DB66496-356D-4537-B484-39C2EBB8F6AC}" srcOrd="1" destOrd="0" parTransId="{F1EEDF5B-EE0C-44A1-BFDE-313F0C7C07D5}" sibTransId="{E571E5D4-B60E-4511-916B-608203BAE72C}"/>
    <dgm:cxn modelId="{159E6740-CAD0-490B-9DB3-8EA60108A49C}" type="presOf" srcId="{C1E321A1-2565-4AFC-B974-0743EB5DE01A}" destId="{0956F7A4-D376-4599-B633-AFAFEF3251E0}" srcOrd="0" destOrd="0" presId="urn:microsoft.com/office/officeart/2005/8/layout/hList1"/>
    <dgm:cxn modelId="{34AF9FB4-6409-4EA0-A4C2-CD5A9482AE63}" srcId="{C1DDFAAF-F2D0-4B84-A849-396C3410F255}" destId="{E61D2774-7ED2-4C3F-AF09-AC1939C6E206}" srcOrd="1" destOrd="0" parTransId="{B348F1D8-7D13-4F53-BDD1-16B6D57ACA29}" sibTransId="{FD4A6673-0D2E-4F3A-8E5D-9DB2EB12ECB2}"/>
    <dgm:cxn modelId="{9906CD50-4EB5-4F77-BA48-CEE871375FB9}" srcId="{D706C2BB-C788-4C48-948F-6D0BD28A4C0B}" destId="{5562C9A8-2FAC-4D30-95EA-02CA7706E1D3}" srcOrd="1" destOrd="0" parTransId="{68E7823E-3566-4FF0-A795-91A1C987767B}" sibTransId="{674A6D16-A8D6-41F4-8908-BA3BA417E15A}"/>
    <dgm:cxn modelId="{2AA6EFEC-0AAF-4F01-AACD-292B7C87922E}" type="presOf" srcId="{5562C9A8-2FAC-4D30-95EA-02CA7706E1D3}" destId="{990AD6ED-ACCE-48AC-91C8-D142A06E3774}" srcOrd="0" destOrd="0" presId="urn:microsoft.com/office/officeart/2005/8/layout/hList1"/>
    <dgm:cxn modelId="{D8497B03-7005-4223-819F-BF4CFC8EC4CE}" srcId="{D706C2BB-C788-4C48-948F-6D0BD28A4C0B}" destId="{C1DDFAAF-F2D0-4B84-A849-396C3410F255}" srcOrd="0" destOrd="0" parTransId="{4726F46B-D51A-4B6F-9599-21E03C80F751}" sibTransId="{660B1C47-B545-4BB4-B9AC-23E3AD3DCF64}"/>
    <dgm:cxn modelId="{C5BB0C91-4F74-491A-AC9A-10373DA47AEB}" type="presOf" srcId="{65D459AE-DF0F-4883-AFB0-0E5911979EC1}" destId="{639E7AEC-3F94-481B-84F4-EBA09E9E32FB}" srcOrd="0" destOrd="0" presId="urn:microsoft.com/office/officeart/2005/8/layout/hList1"/>
    <dgm:cxn modelId="{B03478C4-8442-4938-8138-EFD6D17B2D28}" type="presOf" srcId="{9FD11DD2-4781-49AB-BD59-7C0A55409009}" destId="{F4557928-9122-4149-A5FB-53EADF68EA8C}" srcOrd="0" destOrd="0" presId="urn:microsoft.com/office/officeart/2005/8/layout/hList1"/>
    <dgm:cxn modelId="{F6CD6D7A-1696-4758-B406-C8D9744F16DF}" type="presOf" srcId="{6DB66496-356D-4537-B484-39C2EBB8F6AC}" destId="{639E7AEC-3F94-481B-84F4-EBA09E9E32FB}" srcOrd="0" destOrd="1" presId="urn:microsoft.com/office/officeart/2005/8/layout/hList1"/>
    <dgm:cxn modelId="{CB8A94C5-1929-4631-A290-74BF9396B741}" type="presOf" srcId="{C1DDFAAF-F2D0-4B84-A849-396C3410F255}" destId="{99A62D4C-E292-431E-BA91-FF082A5DE305}" srcOrd="0" destOrd="0" presId="urn:microsoft.com/office/officeart/2005/8/layout/hList1"/>
    <dgm:cxn modelId="{73EC2B49-0CF7-46C3-8C11-BB3E387FB5C5}" srcId="{C1E321A1-2565-4AFC-B974-0743EB5DE01A}" destId="{47C699E1-2E68-46A0-A9BE-E7172FBCB89E}" srcOrd="0" destOrd="0" parTransId="{10781B53-FCA6-42E4-97EA-BE7AB03D9776}" sibTransId="{82FDEC1E-FDAD-433B-9B3F-4F8BBE529B23}"/>
    <dgm:cxn modelId="{7A5BBA9D-AFA2-47E3-A202-ED37C6672D97}" srcId="{C1E321A1-2565-4AFC-B974-0743EB5DE01A}" destId="{D1957C43-FCFB-44F4-B5B1-F273A7EF57BB}" srcOrd="1" destOrd="0" parTransId="{8D4EDAD1-FCEE-494A-8D4C-6EADF820A711}" sibTransId="{31B9D9E7-B0C3-4009-92DE-C678BF4881BE}"/>
    <dgm:cxn modelId="{1E4FB2F6-3CA6-451B-9A08-5B316342CCAD}" type="presOf" srcId="{D706C2BB-C788-4C48-948F-6D0BD28A4C0B}" destId="{9A51078C-E057-48CD-A4B1-3DEBA7B74556}" srcOrd="0" destOrd="0" presId="urn:microsoft.com/office/officeart/2005/8/layout/hList1"/>
    <dgm:cxn modelId="{D19BB64A-587F-4D97-BAC0-77F133A46F29}" srcId="{D706C2BB-C788-4C48-948F-6D0BD28A4C0B}" destId="{C1E321A1-2565-4AFC-B974-0743EB5DE01A}" srcOrd="2" destOrd="0" parTransId="{6A2A4718-9C10-4F63-8987-21B71C87879B}" sibTransId="{180E684A-278D-454C-833C-D74EA87DF250}"/>
    <dgm:cxn modelId="{127A2346-5C46-4F97-A2CB-D879A7CD218A}" type="presOf" srcId="{E61D2774-7ED2-4C3F-AF09-AC1939C6E206}" destId="{F4557928-9122-4149-A5FB-53EADF68EA8C}" srcOrd="0" destOrd="1" presId="urn:microsoft.com/office/officeart/2005/8/layout/hList1"/>
    <dgm:cxn modelId="{542FBDB4-1F08-4D52-A242-4D1D833FAA34}" type="presOf" srcId="{D1957C43-FCFB-44F4-B5B1-F273A7EF57BB}" destId="{95E871BE-FF3E-4766-8D6F-D30B787DCAC7}" srcOrd="0" destOrd="1" presId="urn:microsoft.com/office/officeart/2005/8/layout/hList1"/>
    <dgm:cxn modelId="{DEC032F0-8467-48A1-86DD-E93F6FB1A679}" type="presOf" srcId="{47C699E1-2E68-46A0-A9BE-E7172FBCB89E}" destId="{95E871BE-FF3E-4766-8D6F-D30B787DCAC7}" srcOrd="0" destOrd="0" presId="urn:microsoft.com/office/officeart/2005/8/layout/hList1"/>
    <dgm:cxn modelId="{4E72F58C-D1E3-4BE9-8342-50DF1A5D4E78}" type="presParOf" srcId="{9A51078C-E057-48CD-A4B1-3DEBA7B74556}" destId="{FD0E04C6-878F-4D9D-B0B0-35D29EC56614}" srcOrd="0" destOrd="0" presId="urn:microsoft.com/office/officeart/2005/8/layout/hList1"/>
    <dgm:cxn modelId="{ED300A52-103E-45BD-9DC9-D9DC2C05D031}" type="presParOf" srcId="{FD0E04C6-878F-4D9D-B0B0-35D29EC56614}" destId="{99A62D4C-E292-431E-BA91-FF082A5DE305}" srcOrd="0" destOrd="0" presId="urn:microsoft.com/office/officeart/2005/8/layout/hList1"/>
    <dgm:cxn modelId="{21524C6B-CB47-4885-BE0B-00CEB3A08810}" type="presParOf" srcId="{FD0E04C6-878F-4D9D-B0B0-35D29EC56614}" destId="{F4557928-9122-4149-A5FB-53EADF68EA8C}" srcOrd="1" destOrd="0" presId="urn:microsoft.com/office/officeart/2005/8/layout/hList1"/>
    <dgm:cxn modelId="{F61C53BD-F600-4625-85C8-D5FD1730FE13}" type="presParOf" srcId="{9A51078C-E057-48CD-A4B1-3DEBA7B74556}" destId="{1344697D-AD52-4EF2-892C-EF5AE0F08D64}" srcOrd="1" destOrd="0" presId="urn:microsoft.com/office/officeart/2005/8/layout/hList1"/>
    <dgm:cxn modelId="{8330E7A5-9A90-41FF-BAF2-9CC82CF0FE96}" type="presParOf" srcId="{9A51078C-E057-48CD-A4B1-3DEBA7B74556}" destId="{C1E6D47F-3F59-49BD-9935-86014218A56E}" srcOrd="2" destOrd="0" presId="urn:microsoft.com/office/officeart/2005/8/layout/hList1"/>
    <dgm:cxn modelId="{CD2F383C-663D-48B4-84B0-A1759DF2565D}" type="presParOf" srcId="{C1E6D47F-3F59-49BD-9935-86014218A56E}" destId="{990AD6ED-ACCE-48AC-91C8-D142A06E3774}" srcOrd="0" destOrd="0" presId="urn:microsoft.com/office/officeart/2005/8/layout/hList1"/>
    <dgm:cxn modelId="{C2979381-EE28-4B8D-BCB0-61B5855F3BBF}" type="presParOf" srcId="{C1E6D47F-3F59-49BD-9935-86014218A56E}" destId="{639E7AEC-3F94-481B-84F4-EBA09E9E32FB}" srcOrd="1" destOrd="0" presId="urn:microsoft.com/office/officeart/2005/8/layout/hList1"/>
    <dgm:cxn modelId="{A79E56D8-27A3-4B37-A724-9728F6D03C7D}" type="presParOf" srcId="{9A51078C-E057-48CD-A4B1-3DEBA7B74556}" destId="{A606BF9B-6559-4B1D-9327-8D97A4A14D6A}" srcOrd="3" destOrd="0" presId="urn:microsoft.com/office/officeart/2005/8/layout/hList1"/>
    <dgm:cxn modelId="{328A40B0-9EB4-426F-A580-578E5C8AEC77}" type="presParOf" srcId="{9A51078C-E057-48CD-A4B1-3DEBA7B74556}" destId="{45C385F0-83BC-4297-9B9D-50530C4FAC2C}" srcOrd="4" destOrd="0" presId="urn:microsoft.com/office/officeart/2005/8/layout/hList1"/>
    <dgm:cxn modelId="{C0F62F26-CEE1-4325-9C09-8C7A8A2D5D32}" type="presParOf" srcId="{45C385F0-83BC-4297-9B9D-50530C4FAC2C}" destId="{0956F7A4-D376-4599-B633-AFAFEF3251E0}" srcOrd="0" destOrd="0" presId="urn:microsoft.com/office/officeart/2005/8/layout/hList1"/>
    <dgm:cxn modelId="{42B51CDD-AEE5-4F8C-B454-4F85E7D7CA24}" type="presParOf" srcId="{45C385F0-83BC-4297-9B9D-50530C4FAC2C}" destId="{95E871BE-FF3E-4766-8D6F-D30B787DCAC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6671AD-A7A7-47C4-AA2F-A53B4BACEC8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BCE778-C66C-4D6C-BA46-F2E9491EE699}">
      <dgm:prSet phldrT="[Text]"/>
      <dgm:spPr/>
      <dgm:t>
        <a:bodyPr/>
        <a:lstStyle/>
        <a:p>
          <a:r>
            <a:rPr lang="en-US" dirty="0" smtClean="0"/>
            <a:t>Maintain a Legal and Social Framework</a:t>
          </a:r>
          <a:endParaRPr lang="en-US" dirty="0"/>
        </a:p>
      </dgm:t>
    </dgm:pt>
    <dgm:pt modelId="{F816D776-B942-4E61-8988-6EB473C89F0A}" type="parTrans" cxnId="{848ADC23-B47B-4C7C-8FDA-445649ED4C9D}">
      <dgm:prSet/>
      <dgm:spPr/>
      <dgm:t>
        <a:bodyPr/>
        <a:lstStyle/>
        <a:p>
          <a:endParaRPr lang="en-US"/>
        </a:p>
      </dgm:t>
    </dgm:pt>
    <dgm:pt modelId="{3C961718-5075-4EB6-8656-1805317FD655}" type="sibTrans" cxnId="{848ADC23-B47B-4C7C-8FDA-445649ED4C9D}">
      <dgm:prSet/>
      <dgm:spPr/>
      <dgm:t>
        <a:bodyPr/>
        <a:lstStyle/>
        <a:p>
          <a:endParaRPr lang="en-US"/>
        </a:p>
      </dgm:t>
    </dgm:pt>
    <dgm:pt modelId="{8F4580D3-7660-4143-98F6-98EEA78F0A7C}">
      <dgm:prSet phldrT="[Text]"/>
      <dgm:spPr/>
      <dgm:t>
        <a:bodyPr/>
        <a:lstStyle/>
        <a:p>
          <a:r>
            <a:rPr lang="en-US" dirty="0" smtClean="0"/>
            <a:t>Redistribution of Income</a:t>
          </a:r>
          <a:endParaRPr lang="en-US" dirty="0"/>
        </a:p>
      </dgm:t>
    </dgm:pt>
    <dgm:pt modelId="{6AE05714-C730-43ED-9865-4BD26392E064}" type="parTrans" cxnId="{CD760FD0-6A71-43AD-BA76-09056CC1EF7F}">
      <dgm:prSet/>
      <dgm:spPr/>
      <dgm:t>
        <a:bodyPr/>
        <a:lstStyle/>
        <a:p>
          <a:endParaRPr lang="en-US"/>
        </a:p>
      </dgm:t>
    </dgm:pt>
    <dgm:pt modelId="{A6624C33-627D-4FCC-B88C-869002BBD1ED}" type="sibTrans" cxnId="{CD760FD0-6A71-43AD-BA76-09056CC1EF7F}">
      <dgm:prSet/>
      <dgm:spPr/>
      <dgm:t>
        <a:bodyPr/>
        <a:lstStyle/>
        <a:p>
          <a:endParaRPr lang="en-US"/>
        </a:p>
      </dgm:t>
    </dgm:pt>
    <dgm:pt modelId="{89B1F175-4F73-42F6-9D7A-6B4E6E81D6C0}">
      <dgm:prSet phldrT="[Text]"/>
      <dgm:spPr/>
      <dgm:t>
        <a:bodyPr/>
        <a:lstStyle/>
        <a:p>
          <a:r>
            <a:rPr lang="en-US" dirty="0" smtClean="0"/>
            <a:t>Correct Market Failures or Improve Market Successes</a:t>
          </a:r>
          <a:endParaRPr lang="en-US" dirty="0"/>
        </a:p>
      </dgm:t>
    </dgm:pt>
    <dgm:pt modelId="{51444B19-74E3-49A2-B20B-031F83596328}" type="parTrans" cxnId="{D6D43EAE-559A-48F4-B268-933F446AE2B6}">
      <dgm:prSet/>
      <dgm:spPr/>
      <dgm:t>
        <a:bodyPr/>
        <a:lstStyle/>
        <a:p>
          <a:endParaRPr lang="en-US"/>
        </a:p>
      </dgm:t>
    </dgm:pt>
    <dgm:pt modelId="{AA1FB3FF-1870-4027-ABC0-D0261931F690}" type="sibTrans" cxnId="{D6D43EAE-559A-48F4-B268-933F446AE2B6}">
      <dgm:prSet/>
      <dgm:spPr/>
      <dgm:t>
        <a:bodyPr/>
        <a:lstStyle/>
        <a:p>
          <a:endParaRPr lang="en-US"/>
        </a:p>
      </dgm:t>
    </dgm:pt>
    <dgm:pt modelId="{15316B43-882D-4743-82F4-3EE4BEC1FE04}">
      <dgm:prSet phldrT="[Text]"/>
      <dgm:spPr/>
      <dgm:t>
        <a:bodyPr/>
        <a:lstStyle/>
        <a:p>
          <a:r>
            <a:rPr lang="en-US" dirty="0" smtClean="0"/>
            <a:t>Maintain Competition</a:t>
          </a:r>
          <a:endParaRPr lang="en-US" dirty="0"/>
        </a:p>
      </dgm:t>
    </dgm:pt>
    <dgm:pt modelId="{083A177E-53CD-48E5-A4C1-767F7FDFC9E9}" type="parTrans" cxnId="{FE3D99A4-35A2-4075-A0BB-FBA88C653A61}">
      <dgm:prSet/>
      <dgm:spPr/>
      <dgm:t>
        <a:bodyPr/>
        <a:lstStyle/>
        <a:p>
          <a:endParaRPr lang="en-US"/>
        </a:p>
      </dgm:t>
    </dgm:pt>
    <dgm:pt modelId="{405E3D8E-081F-4E10-B161-041D62A24FD0}" type="sibTrans" cxnId="{FE3D99A4-35A2-4075-A0BB-FBA88C653A61}">
      <dgm:prSet/>
      <dgm:spPr/>
      <dgm:t>
        <a:bodyPr/>
        <a:lstStyle/>
        <a:p>
          <a:endParaRPr lang="en-US"/>
        </a:p>
      </dgm:t>
    </dgm:pt>
    <dgm:pt modelId="{7FE98BD4-12B8-4D2B-AE90-278BBB4081E8}">
      <dgm:prSet phldrT="[Text]"/>
      <dgm:spPr/>
      <dgm:t>
        <a:bodyPr/>
        <a:lstStyle/>
        <a:p>
          <a:r>
            <a:rPr lang="en-US" dirty="0" smtClean="0"/>
            <a:t>Stabilize the Economy</a:t>
          </a:r>
          <a:endParaRPr lang="en-US" dirty="0"/>
        </a:p>
      </dgm:t>
    </dgm:pt>
    <dgm:pt modelId="{03CD2A38-7981-462C-8025-A9C577E23D02}" type="parTrans" cxnId="{CF3FD41E-EE99-4961-96CB-2E1D521C8462}">
      <dgm:prSet/>
      <dgm:spPr/>
      <dgm:t>
        <a:bodyPr/>
        <a:lstStyle/>
        <a:p>
          <a:endParaRPr lang="en-US"/>
        </a:p>
      </dgm:t>
    </dgm:pt>
    <dgm:pt modelId="{CFA92A00-41E1-4BBD-AA82-81CE4CF5B5BC}" type="sibTrans" cxnId="{CF3FD41E-EE99-4961-96CB-2E1D521C8462}">
      <dgm:prSet/>
      <dgm:spPr/>
      <dgm:t>
        <a:bodyPr/>
        <a:lstStyle/>
        <a:p>
          <a:endParaRPr lang="en-US"/>
        </a:p>
      </dgm:t>
    </dgm:pt>
    <dgm:pt modelId="{E4A77744-7063-4EF2-AE26-EBCFCD6F8851}">
      <dgm:prSet/>
      <dgm:spPr/>
      <dgm:t>
        <a:bodyPr/>
        <a:lstStyle/>
        <a:p>
          <a:r>
            <a:rPr lang="en-US" dirty="0" smtClean="0"/>
            <a:t>Provide Public Goods and Services</a:t>
          </a:r>
          <a:endParaRPr lang="en-US" dirty="0"/>
        </a:p>
      </dgm:t>
    </dgm:pt>
    <dgm:pt modelId="{12E42273-AE1D-45B3-9DB2-55BDC076C494}" type="parTrans" cxnId="{540C4155-BBA5-4B57-9719-B8D7B0EC0B82}">
      <dgm:prSet/>
      <dgm:spPr/>
      <dgm:t>
        <a:bodyPr/>
        <a:lstStyle/>
        <a:p>
          <a:endParaRPr lang="en-US"/>
        </a:p>
      </dgm:t>
    </dgm:pt>
    <dgm:pt modelId="{97C84764-A70E-450C-8566-C528B3EDBAD0}" type="sibTrans" cxnId="{540C4155-BBA5-4B57-9719-B8D7B0EC0B82}">
      <dgm:prSet/>
      <dgm:spPr/>
      <dgm:t>
        <a:bodyPr/>
        <a:lstStyle/>
        <a:p>
          <a:endParaRPr lang="en-US"/>
        </a:p>
      </dgm:t>
    </dgm:pt>
    <dgm:pt modelId="{79A25904-E9C5-4D3F-9FB6-D55E9715B572}" type="pres">
      <dgm:prSet presAssocID="{D86671AD-A7A7-47C4-AA2F-A53B4BACEC8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953394-1586-476D-BAA6-2BDDA78A16B3}" type="pres">
      <dgm:prSet presAssocID="{D86671AD-A7A7-47C4-AA2F-A53B4BACEC8C}" presName="cycle" presStyleCnt="0"/>
      <dgm:spPr/>
    </dgm:pt>
    <dgm:pt modelId="{B710138F-D75C-41DC-AD2E-431B01FCB761}" type="pres">
      <dgm:prSet presAssocID="{5BBCE778-C66C-4D6C-BA46-F2E9491EE699}" presName="nodeFirstNode" presStyleLbl="node1" presStyleIdx="0" presStyleCnt="6" custScaleX="1200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EFE5FE-0A3E-4771-B31A-E00126C7D30D}" type="pres">
      <dgm:prSet presAssocID="{3C961718-5075-4EB6-8656-1805317FD655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EB7A7D21-9CBA-4039-80EE-CA79E919F8EC}" type="pres">
      <dgm:prSet presAssocID="{E4A77744-7063-4EF2-AE26-EBCFCD6F8851}" presName="nodeFollowingNodes" presStyleLbl="node1" presStyleIdx="1" presStyleCnt="6" custRadScaleRad="118250" custRadScaleInc="16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11ADA2-61CF-4E0C-8449-3FE8370F1517}" type="pres">
      <dgm:prSet presAssocID="{8F4580D3-7660-4143-98F6-98EEA78F0A7C}" presName="nodeFollowingNodes" presStyleLbl="node1" presStyleIdx="2" presStyleCnt="6" custRadScaleRad="118250" custRadScaleInc="-16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6BAFF1-A5EA-4931-BBD1-B78B9CD40F5C}" type="pres">
      <dgm:prSet presAssocID="{89B1F175-4F73-42F6-9D7A-6B4E6E81D6C0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AD4750-6213-4F24-8AC9-51FC9EBE78BA}" type="pres">
      <dgm:prSet presAssocID="{15316B43-882D-4743-82F4-3EE4BEC1FE04}" presName="nodeFollowingNodes" presStyleLbl="node1" presStyleIdx="4" presStyleCnt="6" custRadScaleRad="118250" custRadScaleInc="16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2B25E3-37EB-44FF-8976-C0C159F085BD}" type="pres">
      <dgm:prSet presAssocID="{7FE98BD4-12B8-4D2B-AE90-278BBB4081E8}" presName="nodeFollowingNodes" presStyleLbl="node1" presStyleIdx="5" presStyleCnt="6" custRadScaleRad="118250" custRadScaleInc="-160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C490B5-8892-4F34-85B6-8A6F56B0AEEC}" type="presOf" srcId="{8F4580D3-7660-4143-98F6-98EEA78F0A7C}" destId="{1F11ADA2-61CF-4E0C-8449-3FE8370F1517}" srcOrd="0" destOrd="0" presId="urn:microsoft.com/office/officeart/2005/8/layout/cycle3"/>
    <dgm:cxn modelId="{04834B7B-7D69-42E3-BD6B-7ADABCBBF90E}" type="presOf" srcId="{15316B43-882D-4743-82F4-3EE4BEC1FE04}" destId="{97AD4750-6213-4F24-8AC9-51FC9EBE78BA}" srcOrd="0" destOrd="0" presId="urn:microsoft.com/office/officeart/2005/8/layout/cycle3"/>
    <dgm:cxn modelId="{A3E2A45A-42C0-4BF8-A108-A34B496084F8}" type="presOf" srcId="{D86671AD-A7A7-47C4-AA2F-A53B4BACEC8C}" destId="{79A25904-E9C5-4D3F-9FB6-D55E9715B572}" srcOrd="0" destOrd="0" presId="urn:microsoft.com/office/officeart/2005/8/layout/cycle3"/>
    <dgm:cxn modelId="{FE3D99A4-35A2-4075-A0BB-FBA88C653A61}" srcId="{D86671AD-A7A7-47C4-AA2F-A53B4BACEC8C}" destId="{15316B43-882D-4743-82F4-3EE4BEC1FE04}" srcOrd="4" destOrd="0" parTransId="{083A177E-53CD-48E5-A4C1-767F7FDFC9E9}" sibTransId="{405E3D8E-081F-4E10-B161-041D62A24FD0}"/>
    <dgm:cxn modelId="{848ADC23-B47B-4C7C-8FDA-445649ED4C9D}" srcId="{D86671AD-A7A7-47C4-AA2F-A53B4BACEC8C}" destId="{5BBCE778-C66C-4D6C-BA46-F2E9491EE699}" srcOrd="0" destOrd="0" parTransId="{F816D776-B942-4E61-8988-6EB473C89F0A}" sibTransId="{3C961718-5075-4EB6-8656-1805317FD655}"/>
    <dgm:cxn modelId="{F47E0D6D-7466-421A-A333-8709116B35B6}" type="presOf" srcId="{5BBCE778-C66C-4D6C-BA46-F2E9491EE699}" destId="{B710138F-D75C-41DC-AD2E-431B01FCB761}" srcOrd="0" destOrd="0" presId="urn:microsoft.com/office/officeart/2005/8/layout/cycle3"/>
    <dgm:cxn modelId="{45571389-49B0-4F42-A68F-BDB7E13A9F4B}" type="presOf" srcId="{3C961718-5075-4EB6-8656-1805317FD655}" destId="{8AEFE5FE-0A3E-4771-B31A-E00126C7D30D}" srcOrd="0" destOrd="0" presId="urn:microsoft.com/office/officeart/2005/8/layout/cycle3"/>
    <dgm:cxn modelId="{540C4155-BBA5-4B57-9719-B8D7B0EC0B82}" srcId="{D86671AD-A7A7-47C4-AA2F-A53B4BACEC8C}" destId="{E4A77744-7063-4EF2-AE26-EBCFCD6F8851}" srcOrd="1" destOrd="0" parTransId="{12E42273-AE1D-45B3-9DB2-55BDC076C494}" sibTransId="{97C84764-A70E-450C-8566-C528B3EDBAD0}"/>
    <dgm:cxn modelId="{BDC1BC54-E140-4FFF-9399-42CEE293C1F2}" type="presOf" srcId="{89B1F175-4F73-42F6-9D7A-6B4E6E81D6C0}" destId="{2D6BAFF1-A5EA-4931-BBD1-B78B9CD40F5C}" srcOrd="0" destOrd="0" presId="urn:microsoft.com/office/officeart/2005/8/layout/cycle3"/>
    <dgm:cxn modelId="{CF3FD41E-EE99-4961-96CB-2E1D521C8462}" srcId="{D86671AD-A7A7-47C4-AA2F-A53B4BACEC8C}" destId="{7FE98BD4-12B8-4D2B-AE90-278BBB4081E8}" srcOrd="5" destOrd="0" parTransId="{03CD2A38-7981-462C-8025-A9C577E23D02}" sibTransId="{CFA92A00-41E1-4BBD-AA82-81CE4CF5B5BC}"/>
    <dgm:cxn modelId="{DB96F8DD-CEE8-4C15-885B-E6980BCA7FF3}" type="presOf" srcId="{E4A77744-7063-4EF2-AE26-EBCFCD6F8851}" destId="{EB7A7D21-9CBA-4039-80EE-CA79E919F8EC}" srcOrd="0" destOrd="0" presId="urn:microsoft.com/office/officeart/2005/8/layout/cycle3"/>
    <dgm:cxn modelId="{2C073BF5-571B-4786-948A-B0E458F28844}" type="presOf" srcId="{7FE98BD4-12B8-4D2B-AE90-278BBB4081E8}" destId="{C42B25E3-37EB-44FF-8976-C0C159F085BD}" srcOrd="0" destOrd="0" presId="urn:microsoft.com/office/officeart/2005/8/layout/cycle3"/>
    <dgm:cxn modelId="{D6D43EAE-559A-48F4-B268-933F446AE2B6}" srcId="{D86671AD-A7A7-47C4-AA2F-A53B4BACEC8C}" destId="{89B1F175-4F73-42F6-9D7A-6B4E6E81D6C0}" srcOrd="3" destOrd="0" parTransId="{51444B19-74E3-49A2-B20B-031F83596328}" sibTransId="{AA1FB3FF-1870-4027-ABC0-D0261931F690}"/>
    <dgm:cxn modelId="{CD760FD0-6A71-43AD-BA76-09056CC1EF7F}" srcId="{D86671AD-A7A7-47C4-AA2F-A53B4BACEC8C}" destId="{8F4580D3-7660-4143-98F6-98EEA78F0A7C}" srcOrd="2" destOrd="0" parTransId="{6AE05714-C730-43ED-9865-4BD26392E064}" sibTransId="{A6624C33-627D-4FCC-B88C-869002BBD1ED}"/>
    <dgm:cxn modelId="{C62D21DC-E501-4C48-AB88-43716331FD5D}" type="presParOf" srcId="{79A25904-E9C5-4D3F-9FB6-D55E9715B572}" destId="{1C953394-1586-476D-BAA6-2BDDA78A16B3}" srcOrd="0" destOrd="0" presId="urn:microsoft.com/office/officeart/2005/8/layout/cycle3"/>
    <dgm:cxn modelId="{1D285E58-8218-4D24-B14A-D231E280A341}" type="presParOf" srcId="{1C953394-1586-476D-BAA6-2BDDA78A16B3}" destId="{B710138F-D75C-41DC-AD2E-431B01FCB761}" srcOrd="0" destOrd="0" presId="urn:microsoft.com/office/officeart/2005/8/layout/cycle3"/>
    <dgm:cxn modelId="{74399E52-FF31-48B8-A396-6A0C75E2E15F}" type="presParOf" srcId="{1C953394-1586-476D-BAA6-2BDDA78A16B3}" destId="{8AEFE5FE-0A3E-4771-B31A-E00126C7D30D}" srcOrd="1" destOrd="0" presId="urn:microsoft.com/office/officeart/2005/8/layout/cycle3"/>
    <dgm:cxn modelId="{3411DEAC-2F6D-4028-B976-E4DE52311062}" type="presParOf" srcId="{1C953394-1586-476D-BAA6-2BDDA78A16B3}" destId="{EB7A7D21-9CBA-4039-80EE-CA79E919F8EC}" srcOrd="2" destOrd="0" presId="urn:microsoft.com/office/officeart/2005/8/layout/cycle3"/>
    <dgm:cxn modelId="{B72BB563-2D2C-4043-9CAD-05096A025534}" type="presParOf" srcId="{1C953394-1586-476D-BAA6-2BDDA78A16B3}" destId="{1F11ADA2-61CF-4E0C-8449-3FE8370F1517}" srcOrd="3" destOrd="0" presId="urn:microsoft.com/office/officeart/2005/8/layout/cycle3"/>
    <dgm:cxn modelId="{6D744734-77EE-45C5-831D-4AA3A48BF068}" type="presParOf" srcId="{1C953394-1586-476D-BAA6-2BDDA78A16B3}" destId="{2D6BAFF1-A5EA-4931-BBD1-B78B9CD40F5C}" srcOrd="4" destOrd="0" presId="urn:microsoft.com/office/officeart/2005/8/layout/cycle3"/>
    <dgm:cxn modelId="{BAE63151-412F-4794-807D-1FEA0BB60DE1}" type="presParOf" srcId="{1C953394-1586-476D-BAA6-2BDDA78A16B3}" destId="{97AD4750-6213-4F24-8AC9-51FC9EBE78BA}" srcOrd="5" destOrd="0" presId="urn:microsoft.com/office/officeart/2005/8/layout/cycle3"/>
    <dgm:cxn modelId="{006BB681-7FA4-499C-AB89-2B1E88BC0DD7}" type="presParOf" srcId="{1C953394-1586-476D-BAA6-2BDDA78A16B3}" destId="{C42B25E3-37EB-44FF-8976-C0C159F085BD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BD9651-577C-45D7-9800-6E7CA8FBAC2C}">
      <dsp:nvSpPr>
        <dsp:cNvPr id="0" name=""/>
        <dsp:cNvSpPr/>
      </dsp:nvSpPr>
      <dsp:spPr>
        <a:xfrm>
          <a:off x="1869045" y="4899"/>
          <a:ext cx="4469634" cy="4469634"/>
        </a:xfrm>
        <a:prstGeom prst="circularArrow">
          <a:avLst>
            <a:gd name="adj1" fmla="val 5689"/>
            <a:gd name="adj2" fmla="val 340510"/>
            <a:gd name="adj3" fmla="val 12369634"/>
            <a:gd name="adj4" fmla="val 18307143"/>
            <a:gd name="adj5" fmla="val 5908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5A5AC88-A9A1-4614-8AD5-4D31D222EE26}">
      <dsp:nvSpPr>
        <dsp:cNvPr id="0" name=""/>
        <dsp:cNvSpPr/>
      </dsp:nvSpPr>
      <dsp:spPr>
        <a:xfrm>
          <a:off x="2514601" y="271462"/>
          <a:ext cx="3178522" cy="15892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Book Antiqua" pitchFamily="18" charset="0"/>
            </a:rPr>
            <a:t>What to Produce?</a:t>
          </a:r>
          <a:endParaRPr lang="en-US" sz="4000" kern="1200" dirty="0">
            <a:latin typeface="Book Antiqua" pitchFamily="18" charset="0"/>
          </a:endParaRPr>
        </a:p>
      </dsp:txBody>
      <dsp:txXfrm>
        <a:off x="2514601" y="271462"/>
        <a:ext cx="3178522" cy="1589261"/>
      </dsp:txXfrm>
    </dsp:sp>
    <dsp:sp modelId="{8365C931-7389-48FB-96FD-17B39876F28B}">
      <dsp:nvSpPr>
        <dsp:cNvPr id="0" name=""/>
        <dsp:cNvSpPr/>
      </dsp:nvSpPr>
      <dsp:spPr>
        <a:xfrm>
          <a:off x="4495804" y="2100272"/>
          <a:ext cx="3178522" cy="15892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Book Antiqua" pitchFamily="18" charset="0"/>
            </a:rPr>
            <a:t>For Whom to Produce?</a:t>
          </a:r>
          <a:endParaRPr lang="en-US" sz="4000" kern="1200" dirty="0">
            <a:latin typeface="Book Antiqua" pitchFamily="18" charset="0"/>
          </a:endParaRPr>
        </a:p>
      </dsp:txBody>
      <dsp:txXfrm>
        <a:off x="4495804" y="2100272"/>
        <a:ext cx="3178522" cy="1589261"/>
      </dsp:txXfrm>
    </dsp:sp>
    <dsp:sp modelId="{EE8B6058-E27F-446F-AD27-4D4AD6F3A52D}">
      <dsp:nvSpPr>
        <dsp:cNvPr id="0" name=""/>
        <dsp:cNvSpPr/>
      </dsp:nvSpPr>
      <dsp:spPr>
        <a:xfrm>
          <a:off x="533404" y="2100254"/>
          <a:ext cx="3178522" cy="158926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latin typeface="Book Antiqua" pitchFamily="18" charset="0"/>
            </a:rPr>
            <a:t>How to Produce?</a:t>
          </a:r>
          <a:endParaRPr lang="en-US" sz="4000" kern="1200" dirty="0">
            <a:latin typeface="Book Antiqua" pitchFamily="18" charset="0"/>
          </a:endParaRPr>
        </a:p>
      </dsp:txBody>
      <dsp:txXfrm>
        <a:off x="533404" y="2100254"/>
        <a:ext cx="3178522" cy="15892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A62D4C-E292-431E-BA91-FF082A5DE305}">
      <dsp:nvSpPr>
        <dsp:cNvPr id="0" name=""/>
        <dsp:cNvSpPr/>
      </dsp:nvSpPr>
      <dsp:spPr>
        <a:xfrm>
          <a:off x="2738" y="267875"/>
          <a:ext cx="2669976" cy="872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ook Antiqua" pitchFamily="18" charset="0"/>
            </a:rPr>
            <a:t>Custom-Based Economy</a:t>
          </a:r>
          <a:endParaRPr lang="en-US" sz="2400" b="1" kern="1200" dirty="0">
            <a:latin typeface="Book Antiqua" pitchFamily="18" charset="0"/>
          </a:endParaRPr>
        </a:p>
      </dsp:txBody>
      <dsp:txXfrm>
        <a:off x="2738" y="267875"/>
        <a:ext cx="2669976" cy="872694"/>
      </dsp:txXfrm>
    </dsp:sp>
    <dsp:sp modelId="{F4557928-9122-4149-A5FB-53EADF68EA8C}">
      <dsp:nvSpPr>
        <dsp:cNvPr id="0" name=""/>
        <dsp:cNvSpPr/>
      </dsp:nvSpPr>
      <dsp:spPr>
        <a:xfrm>
          <a:off x="2738" y="1140569"/>
          <a:ext cx="2669976" cy="270635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latin typeface="Book Antiqua" pitchFamily="18" charset="0"/>
            </a:rPr>
            <a:t>Goods are produced how they have always been produced </a:t>
          </a:r>
          <a:endParaRPr lang="en-US" sz="1900" b="1" kern="1200" dirty="0">
            <a:latin typeface="Book Antiqua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latin typeface="Book Antiqua" pitchFamily="18" charset="0"/>
            </a:rPr>
            <a:t>Traditions control the economic questions</a:t>
          </a:r>
          <a:endParaRPr lang="en-US" sz="1900" b="1" kern="1200" dirty="0">
            <a:latin typeface="Book Antiqua" pitchFamily="18" charset="0"/>
          </a:endParaRPr>
        </a:p>
      </dsp:txBody>
      <dsp:txXfrm>
        <a:off x="2738" y="1140569"/>
        <a:ext cx="2669976" cy="2706355"/>
      </dsp:txXfrm>
    </dsp:sp>
    <dsp:sp modelId="{990AD6ED-ACCE-48AC-91C8-D142A06E3774}">
      <dsp:nvSpPr>
        <dsp:cNvPr id="0" name=""/>
        <dsp:cNvSpPr/>
      </dsp:nvSpPr>
      <dsp:spPr>
        <a:xfrm>
          <a:off x="3046511" y="267875"/>
          <a:ext cx="2669976" cy="872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ook Antiqua" pitchFamily="18" charset="0"/>
            </a:rPr>
            <a:t>Directed Economy</a:t>
          </a:r>
          <a:endParaRPr lang="en-US" sz="2400" b="1" kern="1200" dirty="0">
            <a:latin typeface="Book Antiqua" pitchFamily="18" charset="0"/>
          </a:endParaRPr>
        </a:p>
      </dsp:txBody>
      <dsp:txXfrm>
        <a:off x="3046511" y="267875"/>
        <a:ext cx="2669976" cy="872694"/>
      </dsp:txXfrm>
    </dsp:sp>
    <dsp:sp modelId="{639E7AEC-3F94-481B-84F4-EBA09E9E32FB}">
      <dsp:nvSpPr>
        <dsp:cNvPr id="0" name=""/>
        <dsp:cNvSpPr/>
      </dsp:nvSpPr>
      <dsp:spPr>
        <a:xfrm>
          <a:off x="3046511" y="1140569"/>
          <a:ext cx="2669976" cy="270635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latin typeface="Book Antiqua" pitchFamily="18" charset="0"/>
            </a:rPr>
            <a:t>All goods and services are owned and controlled by the government</a:t>
          </a:r>
          <a:endParaRPr lang="en-US" sz="1900" b="1" kern="1200" dirty="0">
            <a:latin typeface="Book Antiqua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latin typeface="Book Antiqua" pitchFamily="18" charset="0"/>
            </a:rPr>
            <a:t>The people have little say regarding the economic questions</a:t>
          </a:r>
          <a:endParaRPr lang="en-US" sz="1900" b="1" kern="1200" dirty="0">
            <a:latin typeface="Book Antiqua" pitchFamily="18" charset="0"/>
          </a:endParaRPr>
        </a:p>
      </dsp:txBody>
      <dsp:txXfrm>
        <a:off x="3046511" y="1140569"/>
        <a:ext cx="2669976" cy="2706355"/>
      </dsp:txXfrm>
    </dsp:sp>
    <dsp:sp modelId="{0956F7A4-D376-4599-B633-AFAFEF3251E0}">
      <dsp:nvSpPr>
        <dsp:cNvPr id="0" name=""/>
        <dsp:cNvSpPr/>
      </dsp:nvSpPr>
      <dsp:spPr>
        <a:xfrm>
          <a:off x="6090284" y="267875"/>
          <a:ext cx="2669976" cy="872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Book Antiqua" pitchFamily="18" charset="0"/>
            </a:rPr>
            <a:t>Market Economy</a:t>
          </a:r>
          <a:endParaRPr lang="en-US" sz="2400" b="1" kern="1200" dirty="0">
            <a:latin typeface="Book Antiqua" pitchFamily="18" charset="0"/>
          </a:endParaRPr>
        </a:p>
      </dsp:txBody>
      <dsp:txXfrm>
        <a:off x="6090284" y="267875"/>
        <a:ext cx="2669976" cy="872694"/>
      </dsp:txXfrm>
    </dsp:sp>
    <dsp:sp modelId="{95E871BE-FF3E-4766-8D6F-D30B787DCAC7}">
      <dsp:nvSpPr>
        <dsp:cNvPr id="0" name=""/>
        <dsp:cNvSpPr/>
      </dsp:nvSpPr>
      <dsp:spPr>
        <a:xfrm>
          <a:off x="6090284" y="1140569"/>
          <a:ext cx="2669976" cy="270635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latin typeface="Book Antiqua" pitchFamily="18" charset="0"/>
            </a:rPr>
            <a:t>Individuals and businesses are free to make their own decisions regarding the economic questions.</a:t>
          </a:r>
          <a:endParaRPr lang="en-US" sz="1900" b="1" kern="1200" dirty="0">
            <a:latin typeface="Book Antiqua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1" kern="1200" dirty="0" smtClean="0">
              <a:latin typeface="Book Antiqua" pitchFamily="18" charset="0"/>
            </a:rPr>
            <a:t>The people control the answers to the economic questions</a:t>
          </a:r>
          <a:endParaRPr lang="en-US" sz="1900" b="1" kern="1200" dirty="0">
            <a:latin typeface="Book Antiqua" pitchFamily="18" charset="0"/>
          </a:endParaRPr>
        </a:p>
      </dsp:txBody>
      <dsp:txXfrm>
        <a:off x="6090284" y="1140569"/>
        <a:ext cx="2669976" cy="270635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EFE5FE-0A3E-4771-B31A-E00126C7D30D}">
      <dsp:nvSpPr>
        <dsp:cNvPr id="0" name=""/>
        <dsp:cNvSpPr/>
      </dsp:nvSpPr>
      <dsp:spPr>
        <a:xfrm>
          <a:off x="2298245" y="-120880"/>
          <a:ext cx="5614309" cy="5614309"/>
        </a:xfrm>
        <a:prstGeom prst="circularArrow">
          <a:avLst>
            <a:gd name="adj1" fmla="val 5274"/>
            <a:gd name="adj2" fmla="val 312630"/>
            <a:gd name="adj3" fmla="val 13841544"/>
            <a:gd name="adj4" fmla="val 17357082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10138F-D75C-41DC-AD2E-431B01FCB761}">
      <dsp:nvSpPr>
        <dsp:cNvPr id="0" name=""/>
        <dsp:cNvSpPr/>
      </dsp:nvSpPr>
      <dsp:spPr>
        <a:xfrm>
          <a:off x="3809996" y="2083"/>
          <a:ext cx="2590807" cy="10794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Maintain a Legal and Social Framework</a:t>
          </a:r>
          <a:endParaRPr lang="en-US" sz="1900" kern="1200" dirty="0"/>
        </a:p>
      </dsp:txBody>
      <dsp:txXfrm>
        <a:off x="3809996" y="2083"/>
        <a:ext cx="2590807" cy="1079413"/>
      </dsp:txXfrm>
    </dsp:sp>
    <dsp:sp modelId="{EB7A7D21-9CBA-4039-80EE-CA79E919F8EC}">
      <dsp:nvSpPr>
        <dsp:cNvPr id="0" name=""/>
        <dsp:cNvSpPr/>
      </dsp:nvSpPr>
      <dsp:spPr>
        <a:xfrm>
          <a:off x="6527967" y="1282788"/>
          <a:ext cx="2158826" cy="10794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Provide Public Goods and Services</a:t>
          </a:r>
          <a:endParaRPr lang="en-US" sz="1900" kern="1200" dirty="0"/>
        </a:p>
      </dsp:txBody>
      <dsp:txXfrm>
        <a:off x="6527967" y="1282788"/>
        <a:ext cx="2158826" cy="1079413"/>
      </dsp:txXfrm>
    </dsp:sp>
    <dsp:sp modelId="{1F11ADA2-61CF-4E0C-8449-3FE8370F1517}">
      <dsp:nvSpPr>
        <dsp:cNvPr id="0" name=""/>
        <dsp:cNvSpPr/>
      </dsp:nvSpPr>
      <dsp:spPr>
        <a:xfrm>
          <a:off x="6527967" y="3276598"/>
          <a:ext cx="2158826" cy="10794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Redistribution of Income</a:t>
          </a:r>
          <a:endParaRPr lang="en-US" sz="1900" kern="1200" dirty="0"/>
        </a:p>
      </dsp:txBody>
      <dsp:txXfrm>
        <a:off x="6527967" y="3276598"/>
        <a:ext cx="2158826" cy="1079413"/>
      </dsp:txXfrm>
    </dsp:sp>
    <dsp:sp modelId="{2D6BAFF1-A5EA-4931-BBD1-B78B9CD40F5C}">
      <dsp:nvSpPr>
        <dsp:cNvPr id="0" name=""/>
        <dsp:cNvSpPr/>
      </dsp:nvSpPr>
      <dsp:spPr>
        <a:xfrm>
          <a:off x="4025986" y="4557303"/>
          <a:ext cx="2158826" cy="10794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Correct Market Failures or Improve Market Successes</a:t>
          </a:r>
          <a:endParaRPr lang="en-US" sz="1900" kern="1200" dirty="0"/>
        </a:p>
      </dsp:txBody>
      <dsp:txXfrm>
        <a:off x="4025986" y="4557303"/>
        <a:ext cx="2158826" cy="1079413"/>
      </dsp:txXfrm>
    </dsp:sp>
    <dsp:sp modelId="{97AD4750-6213-4F24-8AC9-51FC9EBE78BA}">
      <dsp:nvSpPr>
        <dsp:cNvPr id="0" name=""/>
        <dsp:cNvSpPr/>
      </dsp:nvSpPr>
      <dsp:spPr>
        <a:xfrm>
          <a:off x="1524006" y="3276598"/>
          <a:ext cx="2158826" cy="10794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Maintain Competition</a:t>
          </a:r>
          <a:endParaRPr lang="en-US" sz="1900" kern="1200" dirty="0"/>
        </a:p>
      </dsp:txBody>
      <dsp:txXfrm>
        <a:off x="1524006" y="3276598"/>
        <a:ext cx="2158826" cy="1079413"/>
      </dsp:txXfrm>
    </dsp:sp>
    <dsp:sp modelId="{C42B25E3-37EB-44FF-8976-C0C159F085BD}">
      <dsp:nvSpPr>
        <dsp:cNvPr id="0" name=""/>
        <dsp:cNvSpPr/>
      </dsp:nvSpPr>
      <dsp:spPr>
        <a:xfrm>
          <a:off x="1524006" y="1282788"/>
          <a:ext cx="2158826" cy="10794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Stabilize the Economy</a:t>
          </a:r>
          <a:endParaRPr lang="en-US" sz="1900" kern="1200" dirty="0"/>
        </a:p>
      </dsp:txBody>
      <dsp:txXfrm>
        <a:off x="1524006" y="1282788"/>
        <a:ext cx="2158826" cy="1079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00609-AB27-5A4C-8F6C-1CD09D5168D4}" type="datetimeFigureOut">
              <a:rPr lang="en-US" smtClean="0"/>
              <a:t>8/25/11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32FDF-2162-A544-9A94-8C8C3F3292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32FDF-2162-A544-9A94-8C8C3F3292B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2E015-5BE5-4A82-B270-069C079640FF}" type="datetimeFigureOut">
              <a:rPr lang="en-US" smtClean="0"/>
              <a:pPr/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C1D2F-A8A4-4A0E-991E-580A5AC0A5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3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ook Antiqua" pitchFamily="18" charset="0"/>
              </a:rPr>
              <a:t>Economic Systems </a:t>
            </a:r>
            <a:br>
              <a:rPr lang="en-US" dirty="0" smtClean="0">
                <a:latin typeface="Book Antiqua" pitchFamily="18" charset="0"/>
              </a:rPr>
            </a:br>
            <a:r>
              <a:rPr lang="en-US" dirty="0" smtClean="0">
                <a:latin typeface="Book Antiqua" pitchFamily="18" charset="0"/>
              </a:rPr>
              <a:t>in the Global Community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U.S. Market Economy Characteristics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latin typeface="Book Antiqua" pitchFamily="18" charset="0"/>
              </a:rPr>
              <a:t>Freedom of Choice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Because of a Market Economy, an individual has the ability to choose how to integrate themselves into the economy in terms of a consumer, worker, and citizen.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Role of the U.S. Government</a:t>
            </a:r>
            <a:b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in the Market Economy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latin typeface="Book Antiqua" pitchFamily="18" charset="0"/>
              </a:rPr>
              <a:t>A Mixed Economy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In most Market Economies, the government plays a role in how the economy works.  The U.S. Market Economy relies on the local, state, and national government to fulfill some of its necessary functions.</a:t>
            </a: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Economists feel that the government participates in 6 functions of a Market Economy.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38400" y="2971800"/>
            <a:ext cx="3962400" cy="8382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Role of Government in the U.S</a:t>
            </a:r>
            <a:r>
              <a:rPr lang="en-US" sz="2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 Market Economy</a:t>
            </a:r>
            <a:endParaRPr lang="en-US" sz="2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-685800" y="609600"/>
          <a:ext cx="10210800" cy="5638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4800600" cy="4538472"/>
          </a:xfrm>
        </p:spPr>
        <p:txBody>
          <a:bodyPr>
            <a:normAutofit/>
          </a:bodyPr>
          <a:lstStyle/>
          <a:p>
            <a:pPr marL="0" indent="-9144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Business</a:t>
            </a:r>
          </a:p>
          <a:p>
            <a:pPr marL="0" indent="-9144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Capitalism</a:t>
            </a:r>
          </a:p>
          <a:p>
            <a:pPr marL="0" indent="-9144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Competition</a:t>
            </a:r>
          </a:p>
          <a:p>
            <a:pPr marL="0" indent="-9144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Custom-Based Economy</a:t>
            </a:r>
          </a:p>
          <a:p>
            <a:pPr marL="0" indent="-9144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Directed Economy</a:t>
            </a:r>
          </a:p>
          <a:p>
            <a:pPr marL="0" indent="-91440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Economic System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Vocabulary to Learn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Market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Economy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Marketplace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Private Enterprise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Private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Property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n-US" sz="2800" b="1" baseline="0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Profit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Book Antiqua" pitchFamily="18" charset="0"/>
              </a:rPr>
              <a:t> Profit Motive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n-US" sz="2800" b="1" baseline="0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Voluntary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 Exchange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524000"/>
            <a:ext cx="223121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0564" t="3704" r="13333" b="20000"/>
          <a:stretch>
            <a:fillRect/>
          </a:stretch>
        </p:blipFill>
        <p:spPr bwMode="auto">
          <a:xfrm>
            <a:off x="2133600" y="4267200"/>
            <a:ext cx="219573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Economic Questions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Types of Economic Systems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52400" y="2362200"/>
          <a:ext cx="8763000" cy="41148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9906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ook Antiqua" pitchFamily="18" charset="0"/>
              </a:rPr>
              <a:t>An </a:t>
            </a:r>
            <a:r>
              <a:rPr lang="en-US" sz="2400" b="1" u="sng" dirty="0" smtClean="0">
                <a:latin typeface="Book Antiqua" pitchFamily="18" charset="0"/>
              </a:rPr>
              <a:t>Economic System </a:t>
            </a:r>
            <a:r>
              <a:rPr lang="en-US" sz="2400" dirty="0" smtClean="0">
                <a:latin typeface="Book Antiqua" pitchFamily="18" charset="0"/>
              </a:rPr>
              <a:t>is a nation’s plan on </a:t>
            </a:r>
          </a:p>
          <a:p>
            <a:pPr algn="ctr"/>
            <a:r>
              <a:rPr lang="en-US" sz="2400" dirty="0" smtClean="0">
                <a:latin typeface="Book Antiqua" pitchFamily="18" charset="0"/>
              </a:rPr>
              <a:t>what to produce, how to produce, and how to distribute goods and services</a:t>
            </a:r>
            <a:endParaRPr lang="en-US" sz="2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U.S. Market Economy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Capitalism &amp; Free Enterprise System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Economic Resources are primarily owned by individuals rather than the government.</a:t>
            </a: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Goods and Services are produced and sold in a </a:t>
            </a: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</a:rPr>
              <a:t>Voluntary Exchange </a:t>
            </a:r>
            <a:r>
              <a:rPr lang="en-US" dirty="0" smtClean="0">
                <a:latin typeface="Book Antiqua" pitchFamily="18" charset="0"/>
              </a:rPr>
              <a:t>where the buyers and sellers determine the answers to the 3 economic questions.</a:t>
            </a:r>
            <a:endParaRPr lang="en-US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U.S. Market Economy Characteristics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latin typeface="Book Antiqua" pitchFamily="18" charset="0"/>
              </a:rPr>
              <a:t>Private Enterprise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In a Market Economy, an individual has the right to choose whether to own a business, what business to enter, and what to produce.</a:t>
            </a: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A </a:t>
            </a:r>
            <a:r>
              <a:rPr lang="en-US" b="1" u="sng" dirty="0" smtClean="0">
                <a:latin typeface="Book Antiqua" pitchFamily="18" charset="0"/>
              </a:rPr>
              <a:t>business</a:t>
            </a:r>
            <a:r>
              <a:rPr lang="en-US" dirty="0" smtClean="0">
                <a:latin typeface="Book Antiqua" pitchFamily="18" charset="0"/>
              </a:rPr>
              <a:t> is an establishment that supplies goods and services in exchange for some form of payment</a:t>
            </a:r>
            <a:endParaRPr lang="en-US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U.S. Market Economy Characteristics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latin typeface="Book Antiqua" pitchFamily="18" charset="0"/>
              </a:rPr>
              <a:t>Private Property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In the U.S. Market Economy, individuals have the right of owning, using, or disposing items of value. </a:t>
            </a: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Businesses have the similar right in that they can own private property.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U.S. Market Economy Characteristics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latin typeface="Book Antiqua" pitchFamily="18" charset="0"/>
              </a:rPr>
              <a:t>Profit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Businesses produce and supply goods and services to the marketplace to earn money.  </a:t>
            </a: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The drive for businesses to grow their business and create higher profits is also known as </a:t>
            </a:r>
            <a:r>
              <a:rPr lang="en-US" b="1" u="sng" dirty="0" smtClean="0">
                <a:latin typeface="Book Antiqua" pitchFamily="18" charset="0"/>
              </a:rPr>
              <a:t>profit motive.</a:t>
            </a: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The U.S. Market Economy Characteristics</a:t>
            </a: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5029200" y="3276600"/>
            <a:ext cx="41148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latin typeface="Book Antiqua" pitchFamily="18" charset="0"/>
              </a:rPr>
              <a:t>Competition</a:t>
            </a: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In a Market Economy, because of the ability to create a private enterprise, a number of similar businesses can be created that will compete for profits in the marketplace. </a:t>
            </a:r>
          </a:p>
          <a:p>
            <a:pPr marL="0" indent="0">
              <a:buNone/>
            </a:pPr>
            <a:endParaRPr lang="en-US" dirty="0" smtClean="0">
              <a:latin typeface="Book Antiqua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Book Antiqua" pitchFamily="18" charset="0"/>
              </a:rPr>
              <a:t>Competition drives businesses to create better products, offer better services, competitive prices, and create new items.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Words>544</Words>
  <Application>Microsoft Macintosh PowerPoint</Application>
  <PresentationFormat>On-screen Show (4:3)</PresentationFormat>
  <Paragraphs>73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Concourse</vt:lpstr>
      <vt:lpstr>Office Theme</vt:lpstr>
      <vt:lpstr>Economic Systems  in the Global Community</vt:lpstr>
      <vt:lpstr>Vocabulary to Learn</vt:lpstr>
      <vt:lpstr>The Economic Questions</vt:lpstr>
      <vt:lpstr>Types of Economic Systems</vt:lpstr>
      <vt:lpstr>The U.S. Market Economy</vt:lpstr>
      <vt:lpstr>The U.S. Market Economy Characteristics</vt:lpstr>
      <vt:lpstr>The U.S. Market Economy Characteristics</vt:lpstr>
      <vt:lpstr>The U.S. Market Economy Characteristics</vt:lpstr>
      <vt:lpstr>The U.S. Market Economy Characteristics</vt:lpstr>
      <vt:lpstr>The U.S. Market Economy Characteristics</vt:lpstr>
      <vt:lpstr>The Role of the U.S. Government  in the Market Economy</vt:lpstr>
      <vt:lpstr>The Role of Government in the U.S. Market Economy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Combs</cp:lastModifiedBy>
  <cp:revision>22</cp:revision>
  <dcterms:created xsi:type="dcterms:W3CDTF">2011-08-25T21:54:47Z</dcterms:created>
  <dcterms:modified xsi:type="dcterms:W3CDTF">2011-08-25T23:01:24Z</dcterms:modified>
</cp:coreProperties>
</file>